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handoutMasterIdLst>
    <p:handoutMasterId r:id="rId12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6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1F596-67E2-4878-A97E-F7175429D5DE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4F986-C8A4-43A6-B486-6E4C3072D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0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5598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9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5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4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48343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9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2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3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0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676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242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2C1A99C-7FD4-4580-9441-D65CDEC85904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FFA41D8-3364-4195-AD28-6AAEA625D1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879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5578" y="2550454"/>
            <a:ext cx="8361229" cy="2098226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University </a:t>
            </a:r>
            <a:br>
              <a:rPr lang="en-US" b="1" dirty="0" smtClean="0"/>
            </a:br>
            <a:r>
              <a:rPr lang="en-US" b="1" dirty="0" smtClean="0"/>
              <a:t>Food Service </a:t>
            </a:r>
            <a:br>
              <a:rPr lang="en-US" b="1" dirty="0" smtClean="0"/>
            </a:br>
            <a:r>
              <a:rPr lang="en-US" b="1" dirty="0" smtClean="0"/>
              <a:t>Task Force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0856" y="4584929"/>
            <a:ext cx="6831673" cy="1086237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Central Connecticut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863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5074" y="1351678"/>
            <a:ext cx="9441712" cy="3485707"/>
          </a:xfrm>
        </p:spPr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Thanks </a:t>
            </a:r>
            <a:r>
              <a:rPr lang="en-US" sz="3600" dirty="0"/>
              <a:t>from the Food Service Task Force!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4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00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Food Service Task Force Members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01209"/>
            <a:ext cx="9601200" cy="43380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Jean </a:t>
            </a:r>
            <a:r>
              <a:rPr lang="en-US" dirty="0"/>
              <a:t>Alicandro, Director, Residence Life, Task Force Chair</a:t>
            </a:r>
          </a:p>
          <a:p>
            <a:r>
              <a:rPr lang="en-US" dirty="0"/>
              <a:t>Sal Cintorino, Assistant Chief Administrative Officer</a:t>
            </a:r>
          </a:p>
          <a:p>
            <a:r>
              <a:rPr lang="en-US" dirty="0"/>
              <a:t>Matthew Warshauer, Professor, History</a:t>
            </a:r>
          </a:p>
          <a:p>
            <a:r>
              <a:rPr lang="en-US" dirty="0"/>
              <a:t>Chris Galligan, Vice President, Institutional Advancement</a:t>
            </a:r>
          </a:p>
          <a:p>
            <a:r>
              <a:rPr lang="en-US" dirty="0"/>
              <a:t>Otis Mamed, Director, Student Center</a:t>
            </a:r>
          </a:p>
          <a:p>
            <a:r>
              <a:rPr lang="en-US" dirty="0"/>
              <a:t>Rick Piotrowski, Contract Compliance Specialist</a:t>
            </a:r>
          </a:p>
          <a:p>
            <a:r>
              <a:rPr lang="en-US" dirty="0"/>
              <a:t>Evelyn Phillips, Professor, Anthropology</a:t>
            </a:r>
          </a:p>
          <a:p>
            <a:r>
              <a:rPr lang="en-US" dirty="0"/>
              <a:t>Oscar Perdomo, Professor, Mathematical Sciences</a:t>
            </a:r>
          </a:p>
          <a:p>
            <a:r>
              <a:rPr lang="en-US" dirty="0"/>
              <a:t>Olga Petkova, Professor, Management Information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Gayle Moriarty, Area Coordinator, Department of Residence Life </a:t>
            </a:r>
          </a:p>
          <a:p>
            <a:r>
              <a:rPr lang="en-US" dirty="0" smtClean="0"/>
              <a:t>Danielle Turgeon, Grad Intern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6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9205"/>
          </a:xfrm>
        </p:spPr>
        <p:txBody>
          <a:bodyPr/>
          <a:lstStyle/>
          <a:p>
            <a:r>
              <a:rPr lang="en-US" b="1" dirty="0" smtClean="0"/>
              <a:t>Why are we here today?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0240"/>
            <a:ext cx="9601200" cy="480277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To discuss…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 Our charge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What we’ve been doing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How you can help us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How we can help you and our campus community move toward a more sustainable food service program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357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9205"/>
          </a:xfrm>
        </p:spPr>
        <p:txBody>
          <a:bodyPr/>
          <a:lstStyle/>
          <a:p>
            <a:r>
              <a:rPr lang="en-US" b="1" dirty="0"/>
              <a:t>Food Service Task </a:t>
            </a:r>
            <a:r>
              <a:rPr lang="en-US" b="1" dirty="0" smtClean="0"/>
              <a:t>Force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865" y="1945758"/>
            <a:ext cx="96012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 of….</a:t>
            </a:r>
          </a:p>
          <a:p>
            <a:pPr lvl="1"/>
            <a:r>
              <a:rPr lang="en-US" sz="2800" dirty="0" smtClean="0"/>
              <a:t>Board plans</a:t>
            </a:r>
          </a:p>
          <a:p>
            <a:pPr lvl="1"/>
            <a:r>
              <a:rPr lang="en-US" sz="2800" dirty="0" smtClean="0"/>
              <a:t>Catering</a:t>
            </a:r>
          </a:p>
          <a:p>
            <a:pPr lvl="1"/>
            <a:r>
              <a:rPr lang="en-US" sz="2800" dirty="0" smtClean="0"/>
              <a:t>Cash operations, outside vendors</a:t>
            </a:r>
          </a:p>
          <a:p>
            <a:pPr lvl="2"/>
            <a:r>
              <a:rPr lang="en-US" sz="2800" dirty="0" smtClean="0"/>
              <a:t>Starbucks</a:t>
            </a:r>
          </a:p>
          <a:p>
            <a:pPr lvl="2"/>
            <a:r>
              <a:rPr lang="en-US" sz="2800" dirty="0" smtClean="0"/>
              <a:t>Social Science - cash operation</a:t>
            </a:r>
          </a:p>
          <a:p>
            <a:pPr lvl="2"/>
            <a:r>
              <a:rPr lang="en-US" sz="2800" dirty="0" smtClean="0"/>
              <a:t>Devil’s Den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2821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22005"/>
            <a:ext cx="9601200" cy="1485900"/>
          </a:xfrm>
        </p:spPr>
        <p:txBody>
          <a:bodyPr/>
          <a:lstStyle/>
          <a:p>
            <a:r>
              <a:rPr lang="en-US" dirty="0" smtClean="0"/>
              <a:t>Charge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130" y="2009554"/>
            <a:ext cx="9601200" cy="3581400"/>
          </a:xfrm>
        </p:spPr>
        <p:txBody>
          <a:bodyPr/>
          <a:lstStyle/>
          <a:p>
            <a:r>
              <a:rPr lang="en-US" sz="3200" dirty="0" smtClean="0"/>
              <a:t>Increase satisfaction to the university community and visitors related to food services</a:t>
            </a:r>
          </a:p>
          <a:p>
            <a:pPr lvl="1"/>
            <a:r>
              <a:rPr lang="en-US" sz="3200" dirty="0" smtClean="0"/>
              <a:t>Looking for levels of satisfaction that will contribute to positive recruiting efforts</a:t>
            </a:r>
          </a:p>
          <a:p>
            <a:endParaRPr lang="en-US" sz="3200" dirty="0" smtClean="0"/>
          </a:p>
          <a:p>
            <a:r>
              <a:rPr lang="en-US" sz="3200" dirty="0" smtClean="0"/>
              <a:t>Maximize revenue generating opportunities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50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85530"/>
          </a:xfrm>
        </p:spPr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1605516"/>
            <a:ext cx="9601200" cy="44125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Current Food Service Contract</a:t>
            </a:r>
          </a:p>
          <a:p>
            <a:r>
              <a:rPr lang="en-US" dirty="0" smtClean="0"/>
              <a:t>Comparative food service contracts, meal plans, prices, and business structures from other universities, including our benchmark schools</a:t>
            </a:r>
          </a:p>
          <a:p>
            <a:r>
              <a:rPr lang="en-US" dirty="0" smtClean="0"/>
              <a:t>Review survey information</a:t>
            </a:r>
          </a:p>
          <a:p>
            <a:pPr lvl="1"/>
            <a:r>
              <a:rPr lang="en-US" dirty="0" smtClean="0"/>
              <a:t>SSI – Student Satisfaction Inventory</a:t>
            </a:r>
          </a:p>
          <a:p>
            <a:pPr lvl="1"/>
            <a:r>
              <a:rPr lang="en-US" dirty="0" smtClean="0"/>
              <a:t>Skyfactor</a:t>
            </a:r>
            <a:r>
              <a:rPr lang="en-US" dirty="0"/>
              <a:t> </a:t>
            </a:r>
            <a:r>
              <a:rPr lang="en-US" dirty="0" smtClean="0"/>
              <a:t>– Resident Student – Benchmarked survey 2016-2017</a:t>
            </a:r>
          </a:p>
          <a:p>
            <a:pPr lvl="1"/>
            <a:r>
              <a:rPr lang="en-US" dirty="0" smtClean="0"/>
              <a:t>University – student exit surveys 2016-2017</a:t>
            </a:r>
          </a:p>
          <a:p>
            <a:r>
              <a:rPr lang="en-US" dirty="0" smtClean="0"/>
              <a:t>Student focus groups (9)</a:t>
            </a:r>
          </a:p>
          <a:p>
            <a:r>
              <a:rPr lang="en-US" dirty="0" smtClean="0"/>
              <a:t>Conversations with IRC and SGA</a:t>
            </a:r>
          </a:p>
          <a:p>
            <a:r>
              <a:rPr lang="en-US" dirty="0" smtClean="0"/>
              <a:t>Meeting with Food Service Local 217 group</a:t>
            </a:r>
          </a:p>
          <a:p>
            <a:r>
              <a:rPr lang="en-US" dirty="0" smtClean="0"/>
              <a:t>Meeting with Food Service Managers</a:t>
            </a:r>
          </a:p>
          <a:p>
            <a:r>
              <a:rPr lang="en-US" dirty="0" smtClean="0"/>
              <a:t>Administrating surveys to faculty, staff and students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3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67022"/>
            <a:ext cx="10193628" cy="4601203"/>
          </a:xfrm>
        </p:spPr>
        <p:txBody>
          <a:bodyPr/>
          <a:lstStyle/>
          <a:p>
            <a:r>
              <a:rPr lang="en-US" dirty="0" smtClean="0"/>
              <a:t>The top items students have told us in focus groups and surveys to date:</a:t>
            </a:r>
          </a:p>
          <a:p>
            <a:pPr lvl="1"/>
            <a:r>
              <a:rPr lang="en-US" dirty="0" smtClean="0"/>
              <a:t>There are not enough meal plan options</a:t>
            </a:r>
          </a:p>
          <a:p>
            <a:pPr lvl="1"/>
            <a:r>
              <a:rPr lang="en-US" dirty="0" smtClean="0"/>
              <a:t>They want more late night hours</a:t>
            </a:r>
          </a:p>
          <a:p>
            <a:pPr lvl="1"/>
            <a:r>
              <a:rPr lang="en-US" dirty="0" smtClean="0"/>
              <a:t>They say the meal plan cost too much</a:t>
            </a:r>
          </a:p>
          <a:p>
            <a:pPr lvl="1"/>
            <a:r>
              <a:rPr lang="en-US" dirty="0" smtClean="0"/>
              <a:t>They want more take out options</a:t>
            </a:r>
          </a:p>
          <a:p>
            <a:pPr lvl="1"/>
            <a:r>
              <a:rPr lang="en-US" dirty="0" smtClean="0"/>
              <a:t>They say the food is better than last semester</a:t>
            </a:r>
          </a:p>
          <a:p>
            <a:pPr lvl="1"/>
            <a:r>
              <a:rPr lang="en-US" dirty="0" smtClean="0"/>
              <a:t>They say they want more variety</a:t>
            </a:r>
          </a:p>
          <a:p>
            <a:pPr lvl="1"/>
            <a:r>
              <a:rPr lang="en-US" dirty="0" smtClean="0"/>
              <a:t>They say they like Hilltop but the food is better in Memorial Hall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17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352" y="1722474"/>
            <a:ext cx="9462978" cy="4827182"/>
          </a:xfrm>
        </p:spPr>
        <p:txBody>
          <a:bodyPr>
            <a:noAutofit/>
          </a:bodyPr>
          <a:lstStyle/>
          <a:p>
            <a:r>
              <a:rPr lang="en-US" sz="2400" dirty="0" smtClean="0"/>
              <a:t>On-campus residence halls have no apartments with kitchens</a:t>
            </a:r>
          </a:p>
          <a:p>
            <a:r>
              <a:rPr lang="en-US" sz="2400" dirty="0" smtClean="0"/>
              <a:t>Union worker benefits continue to increase</a:t>
            </a:r>
          </a:p>
          <a:p>
            <a:r>
              <a:rPr lang="en-US" sz="2400" dirty="0" smtClean="0"/>
              <a:t>Products and services continue to rise</a:t>
            </a:r>
          </a:p>
          <a:p>
            <a:r>
              <a:rPr lang="en-US" sz="2400" dirty="0" smtClean="0"/>
              <a:t>Stresses of the economy impact on student financial situations</a:t>
            </a:r>
          </a:p>
          <a:p>
            <a:r>
              <a:rPr lang="en-US" sz="2400" dirty="0" smtClean="0"/>
              <a:t>Memorial Hall needs a renovation (it’s old)</a:t>
            </a:r>
            <a:endParaRPr lang="en-US" sz="2400" dirty="0"/>
          </a:p>
          <a:p>
            <a:r>
              <a:rPr lang="en-US" sz="2400" dirty="0" smtClean="0"/>
              <a:t>Operating two dining service buildings, with five total buildings operating food services is costly</a:t>
            </a:r>
          </a:p>
          <a:p>
            <a:r>
              <a:rPr lang="en-US" sz="2400" dirty="0" smtClean="0"/>
              <a:t>If we can’t find a balance leveling the board plan, students will move off campus, and housing revenue will decrease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435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your feedback!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Please complete the survey when the link is emailed to you this week!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8168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186</TotalTime>
  <Words>445</Words>
  <Application>Microsoft Macintosh PowerPoint</Application>
  <PresentationFormat>Custom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Crop</vt:lpstr>
      <vt:lpstr>  University  Food Service  Task Force</vt:lpstr>
      <vt:lpstr>Food Service Task Force Members </vt:lpstr>
      <vt:lpstr>Why are we here today?</vt:lpstr>
      <vt:lpstr>Food Service Task Force Charge</vt:lpstr>
      <vt:lpstr>Charge Objectives</vt:lpstr>
      <vt:lpstr>Research</vt:lpstr>
      <vt:lpstr>Findings to Date</vt:lpstr>
      <vt:lpstr>Other Factors</vt:lpstr>
      <vt:lpstr>We need your feedback!</vt:lpstr>
      <vt:lpstr>PowerPoint Presentation</vt:lpstr>
    </vt:vector>
  </TitlesOfParts>
  <Company>Central Connecticut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Food Service  Task Force</dc:title>
  <dc:creator>Alicandro, Jean (ResLife)</dc:creator>
  <cp:lastModifiedBy>CCSU</cp:lastModifiedBy>
  <cp:revision>18</cp:revision>
  <cp:lastPrinted>2017-11-13T18:44:11Z</cp:lastPrinted>
  <dcterms:created xsi:type="dcterms:W3CDTF">2017-11-12T23:39:14Z</dcterms:created>
  <dcterms:modified xsi:type="dcterms:W3CDTF">2017-11-30T04:35:12Z</dcterms:modified>
</cp:coreProperties>
</file>